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51" r:id="rId1"/>
  </p:sldMasterIdLst>
  <p:handoutMasterIdLst>
    <p:handoutMasterId r:id="rId9"/>
  </p:handoutMasterIdLst>
  <p:sldIdLst>
    <p:sldId id="256" r:id="rId2"/>
    <p:sldId id="257" r:id="rId3"/>
    <p:sldId id="258" r:id="rId4"/>
    <p:sldId id="324" r:id="rId5"/>
    <p:sldId id="326" r:id="rId6"/>
    <p:sldId id="327" r:id="rId7"/>
    <p:sldId id="328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Wingdings 3" panose="05040102010807070707" pitchFamily="18" charset="2"/>
      <p:regular r:id="rId18"/>
    </p:embeddedFont>
    <p:embeddedFont>
      <p:font typeface="微軟正黑體" panose="020B0604030504040204" pitchFamily="34" charset="-120"/>
      <p:regular r:id="rId19"/>
      <p:bold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10DFF"/>
    <a:srgbClr val="099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68BBD-65EE-433D-B07D-BF015494386B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BE0623-6E5D-4098-AF0B-A95529CA60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4222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6787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230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0716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9999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9562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5378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6951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12652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654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1574074"/>
            <a:ext cx="12192000" cy="5747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4918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742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063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976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1457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668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347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628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3617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98575" y="1457609"/>
            <a:ext cx="8825658" cy="1472866"/>
          </a:xfrm>
        </p:spPr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物理自動轉珠系統</a:t>
            </a:r>
            <a:endParaRPr lang="zh-TW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997234" y="3770445"/>
            <a:ext cx="4197531" cy="218673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zh-TW" altLang="en-US" sz="2400" b="1" dirty="0"/>
              <a:t>課　　程：嵌入式影像處理</a:t>
            </a:r>
            <a:endParaRPr lang="en-US" altLang="zh-TW" sz="2400" b="1" dirty="0"/>
          </a:p>
          <a:p>
            <a:pPr algn="l"/>
            <a:r>
              <a:rPr lang="zh-TW" altLang="en-US" sz="2400" b="1" dirty="0"/>
              <a:t>授課教授：陳朝烈</a:t>
            </a:r>
            <a:endParaRPr lang="en-US" altLang="zh-TW" sz="2400" b="1" dirty="0"/>
          </a:p>
          <a:p>
            <a:pPr algn="l"/>
            <a:r>
              <a:rPr lang="zh-TW" altLang="en-US" sz="2400" b="1" dirty="0"/>
              <a:t>學　　生：陳重佑 </a:t>
            </a:r>
            <a:r>
              <a:rPr lang="en-US" altLang="zh-TW" sz="2400" b="1" dirty="0"/>
              <a:t>J108212107</a:t>
            </a:r>
          </a:p>
          <a:p>
            <a:pPr algn="l"/>
            <a:r>
              <a:rPr lang="en-US" altLang="zh-TW" sz="2400" b="1" dirty="0"/>
              <a:t>			</a:t>
            </a:r>
            <a:r>
              <a:rPr lang="zh-TW" altLang="en-US" sz="2400" b="1" dirty="0"/>
              <a:t>張旭廷 </a:t>
            </a:r>
            <a:r>
              <a:rPr lang="en-US" altLang="zh-TW" sz="2400" b="1" dirty="0"/>
              <a:t>F108112118</a:t>
            </a:r>
          </a:p>
          <a:p>
            <a:pPr algn="l"/>
            <a:r>
              <a:rPr lang="en-US" altLang="zh-TW" sz="2400" b="1" dirty="0"/>
              <a:t>			</a:t>
            </a:r>
            <a:r>
              <a:rPr lang="zh-TW" altLang="en-US" sz="2400" b="1" dirty="0"/>
              <a:t>呂翊鳴</a:t>
            </a:r>
            <a:r>
              <a:rPr lang="en-US" altLang="zh-TW" sz="2400" b="1" dirty="0"/>
              <a:t> F108112108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18789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1.</a:t>
            </a:r>
            <a:r>
              <a:rPr lang="zh-TW" altLang="en-US" dirty="0"/>
              <a:t>簡介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系統架構圖</a:t>
            </a:r>
            <a:endParaRPr lang="en-US" altLang="zh-TW" dirty="0"/>
          </a:p>
          <a:p>
            <a:r>
              <a:rPr lang="en-US" altLang="zh-TW" dirty="0"/>
              <a:t>3.</a:t>
            </a:r>
            <a:r>
              <a:rPr lang="zh-TW" altLang="en-US" dirty="0"/>
              <a:t>硬體需求</a:t>
            </a:r>
            <a:endParaRPr lang="en-US" altLang="zh-TW" dirty="0"/>
          </a:p>
          <a:p>
            <a:r>
              <a:rPr lang="en-US" altLang="zh-TW" dirty="0"/>
              <a:t>4.</a:t>
            </a:r>
            <a:r>
              <a:rPr lang="zh-TW" altLang="en-US" dirty="0"/>
              <a:t>軟體需求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53338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  <a:endParaRPr lang="en-US" altLang="zh-TW" dirty="0"/>
          </a:p>
        </p:txBody>
      </p:sp>
      <p:pic>
        <p:nvPicPr>
          <p:cNvPr id="4" name="Automatic Puzzle &amp; Dragons robo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6962" y="1984544"/>
            <a:ext cx="7458075" cy="4195762"/>
          </a:xfrm>
        </p:spPr>
      </p:pic>
    </p:spTree>
    <p:extLst>
      <p:ext uri="{BB962C8B-B14F-4D97-AF65-F5344CB8AC3E}">
        <p14:creationId xmlns:p14="http://schemas.microsoft.com/office/powerpoint/2010/main" val="37869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架構圖</a:t>
            </a:r>
            <a:endParaRPr lang="en-US" altLang="zh-TW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598" y="1498162"/>
            <a:ext cx="4638803" cy="5090268"/>
          </a:xfrm>
          <a:ln w="50800">
            <a:solidFill>
              <a:schemeClr val="tx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36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硬體需求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1" dirty="0"/>
              <a:t>主控制器 </a:t>
            </a:r>
            <a:r>
              <a:rPr lang="en-US" altLang="zh-TW" b="1" dirty="0"/>
              <a:t>Raspberry Pi 3B</a:t>
            </a:r>
          </a:p>
          <a:p>
            <a:pPr lvl="1"/>
            <a:r>
              <a:rPr lang="zh-TW" altLang="en-US" dirty="0"/>
              <a:t>作業系統：</a:t>
            </a:r>
            <a:r>
              <a:rPr lang="en-US" altLang="zh-TW" dirty="0" err="1"/>
              <a:t>Raspbian</a:t>
            </a:r>
            <a:endParaRPr lang="en-US" altLang="zh-TW" dirty="0"/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 err="1"/>
              <a:t>USB﹐Uart</a:t>
            </a:r>
            <a:endParaRPr lang="en-US" altLang="zh-TW" dirty="0"/>
          </a:p>
          <a:p>
            <a:r>
              <a:rPr lang="en-US" altLang="zh-TW" b="1" dirty="0"/>
              <a:t>3D</a:t>
            </a:r>
            <a:r>
              <a:rPr lang="zh-TW" altLang="en-US" b="1" dirty="0"/>
              <a:t>列印機 </a:t>
            </a:r>
            <a:r>
              <a:rPr lang="en-US" altLang="zh-TW" b="1" dirty="0" err="1"/>
              <a:t>Prusa</a:t>
            </a:r>
            <a:r>
              <a:rPr lang="en-US" altLang="zh-TW" b="1" dirty="0"/>
              <a:t> i3</a:t>
            </a:r>
          </a:p>
          <a:p>
            <a:pPr lvl="1"/>
            <a:r>
              <a:rPr lang="zh-TW" altLang="en-US" dirty="0"/>
              <a:t>微控制器：</a:t>
            </a:r>
            <a:r>
              <a:rPr lang="en-US" altLang="zh-TW" dirty="0"/>
              <a:t>Arduino Mega 2560 w/ A4988</a:t>
            </a:r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 err="1"/>
              <a:t>Uart</a:t>
            </a:r>
            <a:endParaRPr lang="en-US" altLang="zh-TW" dirty="0"/>
          </a:p>
          <a:p>
            <a:r>
              <a:rPr lang="en-US" altLang="zh-TW" b="1" dirty="0"/>
              <a:t> USB Webcam </a:t>
            </a:r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/>
              <a:t>USB</a:t>
            </a:r>
          </a:p>
          <a:p>
            <a:r>
              <a:rPr lang="zh-TW" altLang="en-US" b="1" dirty="0"/>
              <a:t>筆記型電腦</a:t>
            </a:r>
            <a:endParaRPr lang="en-US" altLang="zh-TW" b="1" dirty="0"/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/>
              <a:t>USB﹐TCP</a:t>
            </a: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612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軟體需求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框架與語言</a:t>
            </a:r>
            <a:endParaRPr lang="en-US" altLang="zh-TW" dirty="0"/>
          </a:p>
          <a:p>
            <a:pPr lvl="1"/>
            <a:r>
              <a:rPr lang="en-US" altLang="zh-TW" dirty="0"/>
              <a:t>Python</a:t>
            </a:r>
          </a:p>
          <a:p>
            <a:r>
              <a:rPr lang="zh-TW" altLang="en-US" b="1" dirty="0"/>
              <a:t>開源套件</a:t>
            </a:r>
            <a:endParaRPr lang="en-US" altLang="zh-TW" b="1" dirty="0"/>
          </a:p>
          <a:p>
            <a:pPr lvl="1"/>
            <a:r>
              <a:rPr lang="en-US" altLang="zh-TW" dirty="0" err="1"/>
              <a:t>OpenCV</a:t>
            </a:r>
            <a:endParaRPr lang="en-US" altLang="zh-TW" dirty="0"/>
          </a:p>
          <a:p>
            <a:pPr lvl="1"/>
            <a:r>
              <a:rPr lang="en-US" altLang="zh-TW" dirty="0" err="1"/>
              <a:t>PuzzDraSolver</a:t>
            </a:r>
            <a:endParaRPr lang="en-US" altLang="zh-TW" dirty="0"/>
          </a:p>
          <a:p>
            <a:pPr lvl="1"/>
            <a:r>
              <a:rPr lang="en-US" altLang="zh-TW" dirty="0"/>
              <a:t>Universal-G-Code-Sender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69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582B7B-1114-408D-A98A-4E0ACDDDD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心智圖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B168A43-EF40-4355-BF86-93EA72FBC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855" y="1152983"/>
            <a:ext cx="5846289" cy="5481281"/>
          </a:xfrm>
          <a:ln w="50800">
            <a:solidFill>
              <a:schemeClr val="tx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152901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2733</TotalTime>
  <Words>114</Words>
  <Application>Microsoft Office PowerPoint</Application>
  <PresentationFormat>寬螢幕</PresentationFormat>
  <Paragraphs>32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微軟正黑體</vt:lpstr>
      <vt:lpstr>Century Gothic</vt:lpstr>
      <vt:lpstr>Arial</vt:lpstr>
      <vt:lpstr>Calibri</vt:lpstr>
      <vt:lpstr>Wingdings 3</vt:lpstr>
      <vt:lpstr>離子</vt:lpstr>
      <vt:lpstr>物理自動轉珠系統</vt:lpstr>
      <vt:lpstr>目錄</vt:lpstr>
      <vt:lpstr>簡介</vt:lpstr>
      <vt:lpstr>架構圖</vt:lpstr>
      <vt:lpstr>硬體需求</vt:lpstr>
      <vt:lpstr>軟體需求</vt:lpstr>
      <vt:lpstr>心智圖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機器學習與實作 重疊物件辨識</dc:title>
  <dc:creator>威丞 陳</dc:creator>
  <cp:lastModifiedBy>Ray Lu</cp:lastModifiedBy>
  <cp:revision>217</cp:revision>
  <dcterms:created xsi:type="dcterms:W3CDTF">2019-01-07T07:54:38Z</dcterms:created>
  <dcterms:modified xsi:type="dcterms:W3CDTF">2020-05-27T08:20:09Z</dcterms:modified>
</cp:coreProperties>
</file>